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8" r:id="rId3"/>
    <p:sldId id="260" r:id="rId4"/>
    <p:sldId id="262" r:id="rId5"/>
    <p:sldId id="263" r:id="rId6"/>
    <p:sldId id="264" r:id="rId7"/>
    <p:sldId id="261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886"/>
    <a:srgbClr val="FDF551"/>
    <a:srgbClr val="FFFFCC"/>
    <a:srgbClr val="FCF0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9411-DE06-4AA3-B977-8E0E459FD40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5544-5FBD-40A3-8157-F65980C54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412776"/>
            <a:ext cx="3312368" cy="4439025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2132856"/>
            <a:ext cx="2160240" cy="3842736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4293096"/>
            <a:ext cx="2760778" cy="2093590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 rot="534351">
            <a:off x="2814876" y="5389049"/>
            <a:ext cx="1008112" cy="720080"/>
          </a:xfrm>
          <a:prstGeom prst="ellipse">
            <a:avLst/>
          </a:prstGeom>
          <a:gradFill flip="none" rotWithShape="1">
            <a:gsLst>
              <a:gs pos="0">
                <a:srgbClr val="FFFFCC"/>
              </a:gs>
              <a:gs pos="50000">
                <a:srgbClr val="FEF886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71600" y="476672"/>
            <a:ext cx="72298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i="1" dirty="0" smtClean="0">
                <a:latin typeface="Monotype Corsiva" pitchFamily="66" charset="0"/>
              </a:rPr>
              <a:t>К у р о ч к а      Р я б а</a:t>
            </a:r>
            <a:endParaRPr lang="ru-RU" sz="66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276872"/>
            <a:ext cx="2915816" cy="3907591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564904"/>
            <a:ext cx="1944216" cy="3458462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365104"/>
            <a:ext cx="2286000" cy="1733550"/>
          </a:xfrm>
          <a:prstGeom prst="rect">
            <a:avLst/>
          </a:prstGeom>
        </p:spPr>
      </p:pic>
      <p:grpSp>
        <p:nvGrpSpPr>
          <p:cNvPr id="2" name="Группа 8"/>
          <p:cNvGrpSpPr/>
          <p:nvPr/>
        </p:nvGrpSpPr>
        <p:grpSpPr>
          <a:xfrm>
            <a:off x="6084168" y="5013176"/>
            <a:ext cx="1883678" cy="1387624"/>
            <a:chOff x="6084168" y="5013176"/>
            <a:chExt cx="1883678" cy="1387624"/>
          </a:xfrm>
        </p:grpSpPr>
        <p:grpSp>
          <p:nvGrpSpPr>
            <p:cNvPr id="3" name="Группа 10"/>
            <p:cNvGrpSpPr/>
            <p:nvPr/>
          </p:nvGrpSpPr>
          <p:grpSpPr>
            <a:xfrm>
              <a:off x="6084168" y="5013176"/>
              <a:ext cx="1883678" cy="1107897"/>
              <a:chOff x="6084168" y="5013176"/>
              <a:chExt cx="1883678" cy="1107897"/>
            </a:xfrm>
          </p:grpSpPr>
          <p:sp>
            <p:nvSpPr>
              <p:cNvPr id="13" name="Полилиния 12"/>
              <p:cNvSpPr/>
              <p:nvPr/>
            </p:nvSpPr>
            <p:spPr>
              <a:xfrm>
                <a:off x="6084168" y="5013176"/>
                <a:ext cx="818022" cy="1091063"/>
              </a:xfrm>
              <a:custGeom>
                <a:avLst/>
                <a:gdLst>
                  <a:gd name="connsiteX0" fmla="*/ 1079292 w 1394086"/>
                  <a:gd name="connsiteY0" fmla="*/ 29980 h 1379095"/>
                  <a:gd name="connsiteX1" fmla="*/ 1079292 w 1394086"/>
                  <a:gd name="connsiteY1" fmla="*/ 29980 h 1379095"/>
                  <a:gd name="connsiteX2" fmla="*/ 1049312 w 1394086"/>
                  <a:gd name="connsiteY2" fmla="*/ 224852 h 1379095"/>
                  <a:gd name="connsiteX3" fmla="*/ 1034322 w 1394086"/>
                  <a:gd name="connsiteY3" fmla="*/ 284813 h 1379095"/>
                  <a:gd name="connsiteX4" fmla="*/ 1004341 w 1394086"/>
                  <a:gd name="connsiteY4" fmla="*/ 329784 h 1379095"/>
                  <a:gd name="connsiteX5" fmla="*/ 959371 w 1394086"/>
                  <a:gd name="connsiteY5" fmla="*/ 359764 h 1379095"/>
                  <a:gd name="connsiteX6" fmla="*/ 1214204 w 1394086"/>
                  <a:gd name="connsiteY6" fmla="*/ 554636 h 1379095"/>
                  <a:gd name="connsiteX7" fmla="*/ 914400 w 1394086"/>
                  <a:gd name="connsiteY7" fmla="*/ 764498 h 1379095"/>
                  <a:gd name="connsiteX8" fmla="*/ 1394086 w 1394086"/>
                  <a:gd name="connsiteY8" fmla="*/ 1064302 h 1379095"/>
                  <a:gd name="connsiteX9" fmla="*/ 1109272 w 1394086"/>
                  <a:gd name="connsiteY9" fmla="*/ 1379095 h 1379095"/>
                  <a:gd name="connsiteX10" fmla="*/ 899410 w 1394086"/>
                  <a:gd name="connsiteY10" fmla="*/ 1379095 h 1379095"/>
                  <a:gd name="connsiteX11" fmla="*/ 584617 w 1394086"/>
                  <a:gd name="connsiteY11" fmla="*/ 1319134 h 1379095"/>
                  <a:gd name="connsiteX12" fmla="*/ 419725 w 1394086"/>
                  <a:gd name="connsiteY12" fmla="*/ 1244184 h 1379095"/>
                  <a:gd name="connsiteX13" fmla="*/ 164892 w 1394086"/>
                  <a:gd name="connsiteY13" fmla="*/ 1094282 h 1379095"/>
                  <a:gd name="connsiteX14" fmla="*/ 74951 w 1394086"/>
                  <a:gd name="connsiteY14" fmla="*/ 974361 h 1379095"/>
                  <a:gd name="connsiteX15" fmla="*/ 29981 w 1394086"/>
                  <a:gd name="connsiteY15" fmla="*/ 869430 h 1379095"/>
                  <a:gd name="connsiteX16" fmla="*/ 0 w 1394086"/>
                  <a:gd name="connsiteY16" fmla="*/ 764498 h 1379095"/>
                  <a:gd name="connsiteX17" fmla="*/ 0 w 1394086"/>
                  <a:gd name="connsiteY17" fmla="*/ 539646 h 1379095"/>
                  <a:gd name="connsiteX18" fmla="*/ 149902 w 1394086"/>
                  <a:gd name="connsiteY18" fmla="*/ 359764 h 1379095"/>
                  <a:gd name="connsiteX19" fmla="*/ 254833 w 1394086"/>
                  <a:gd name="connsiteY19" fmla="*/ 239843 h 1379095"/>
                  <a:gd name="connsiteX20" fmla="*/ 509666 w 1394086"/>
                  <a:gd name="connsiteY20" fmla="*/ 89941 h 1379095"/>
                  <a:gd name="connsiteX21" fmla="*/ 734518 w 1394086"/>
                  <a:gd name="connsiteY21" fmla="*/ 44971 h 1379095"/>
                  <a:gd name="connsiteX22" fmla="*/ 899410 w 1394086"/>
                  <a:gd name="connsiteY22" fmla="*/ 0 h 1379095"/>
                  <a:gd name="connsiteX23" fmla="*/ 1079292 w 1394086"/>
                  <a:gd name="connsiteY23" fmla="*/ 29980 h 1379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94086" h="1379095">
                    <a:moveTo>
                      <a:pt x="1079292" y="29980"/>
                    </a:moveTo>
                    <a:lnTo>
                      <a:pt x="1079292" y="29980"/>
                    </a:lnTo>
                    <a:cubicBezTo>
                      <a:pt x="1055183" y="271076"/>
                      <a:pt x="1082557" y="108495"/>
                      <a:pt x="1049312" y="224852"/>
                    </a:cubicBezTo>
                    <a:cubicBezTo>
                      <a:pt x="1043652" y="244661"/>
                      <a:pt x="1042438" y="265877"/>
                      <a:pt x="1034322" y="284813"/>
                    </a:cubicBezTo>
                    <a:cubicBezTo>
                      <a:pt x="1027225" y="301372"/>
                      <a:pt x="1017080" y="317045"/>
                      <a:pt x="1004341" y="329784"/>
                    </a:cubicBezTo>
                    <a:cubicBezTo>
                      <a:pt x="991602" y="342523"/>
                      <a:pt x="959371" y="359764"/>
                      <a:pt x="959371" y="359764"/>
                    </a:cubicBezTo>
                    <a:lnTo>
                      <a:pt x="1214204" y="554636"/>
                    </a:lnTo>
                    <a:lnTo>
                      <a:pt x="914400" y="764498"/>
                    </a:lnTo>
                    <a:lnTo>
                      <a:pt x="1394086" y="1064302"/>
                    </a:lnTo>
                    <a:lnTo>
                      <a:pt x="1109272" y="1379095"/>
                    </a:lnTo>
                    <a:lnTo>
                      <a:pt x="899410" y="1379095"/>
                    </a:lnTo>
                    <a:lnTo>
                      <a:pt x="584617" y="1319134"/>
                    </a:lnTo>
                    <a:lnTo>
                      <a:pt x="419725" y="1244184"/>
                    </a:lnTo>
                    <a:lnTo>
                      <a:pt x="164892" y="1094282"/>
                    </a:lnTo>
                    <a:lnTo>
                      <a:pt x="74951" y="974361"/>
                    </a:lnTo>
                    <a:lnTo>
                      <a:pt x="29981" y="869430"/>
                    </a:lnTo>
                    <a:lnTo>
                      <a:pt x="0" y="764498"/>
                    </a:lnTo>
                    <a:lnTo>
                      <a:pt x="0" y="539646"/>
                    </a:lnTo>
                    <a:lnTo>
                      <a:pt x="149902" y="359764"/>
                    </a:lnTo>
                    <a:lnTo>
                      <a:pt x="254833" y="239843"/>
                    </a:lnTo>
                    <a:lnTo>
                      <a:pt x="509666" y="89941"/>
                    </a:lnTo>
                    <a:lnTo>
                      <a:pt x="734518" y="44971"/>
                    </a:lnTo>
                    <a:lnTo>
                      <a:pt x="899410" y="0"/>
                    </a:lnTo>
                    <a:lnTo>
                      <a:pt x="1079292" y="29980"/>
                    </a:lnTo>
                    <a:close/>
                  </a:path>
                </a:pathLst>
              </a:custGeom>
              <a:gradFill>
                <a:gsLst>
                  <a:gs pos="0">
                    <a:srgbClr val="FFFFCC"/>
                  </a:gs>
                  <a:gs pos="50000">
                    <a:srgbClr val="FEF886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 rot="12877582">
                <a:off x="7060978" y="5188210"/>
                <a:ext cx="906868" cy="932863"/>
              </a:xfrm>
              <a:custGeom>
                <a:avLst/>
                <a:gdLst>
                  <a:gd name="connsiteX0" fmla="*/ 1079292 w 1394086"/>
                  <a:gd name="connsiteY0" fmla="*/ 29980 h 1379095"/>
                  <a:gd name="connsiteX1" fmla="*/ 1079292 w 1394086"/>
                  <a:gd name="connsiteY1" fmla="*/ 29980 h 1379095"/>
                  <a:gd name="connsiteX2" fmla="*/ 1049312 w 1394086"/>
                  <a:gd name="connsiteY2" fmla="*/ 224852 h 1379095"/>
                  <a:gd name="connsiteX3" fmla="*/ 1034322 w 1394086"/>
                  <a:gd name="connsiteY3" fmla="*/ 284813 h 1379095"/>
                  <a:gd name="connsiteX4" fmla="*/ 1004341 w 1394086"/>
                  <a:gd name="connsiteY4" fmla="*/ 329784 h 1379095"/>
                  <a:gd name="connsiteX5" fmla="*/ 959371 w 1394086"/>
                  <a:gd name="connsiteY5" fmla="*/ 359764 h 1379095"/>
                  <a:gd name="connsiteX6" fmla="*/ 1214204 w 1394086"/>
                  <a:gd name="connsiteY6" fmla="*/ 554636 h 1379095"/>
                  <a:gd name="connsiteX7" fmla="*/ 914400 w 1394086"/>
                  <a:gd name="connsiteY7" fmla="*/ 764498 h 1379095"/>
                  <a:gd name="connsiteX8" fmla="*/ 1394086 w 1394086"/>
                  <a:gd name="connsiteY8" fmla="*/ 1064302 h 1379095"/>
                  <a:gd name="connsiteX9" fmla="*/ 1109272 w 1394086"/>
                  <a:gd name="connsiteY9" fmla="*/ 1379095 h 1379095"/>
                  <a:gd name="connsiteX10" fmla="*/ 899410 w 1394086"/>
                  <a:gd name="connsiteY10" fmla="*/ 1379095 h 1379095"/>
                  <a:gd name="connsiteX11" fmla="*/ 584617 w 1394086"/>
                  <a:gd name="connsiteY11" fmla="*/ 1319134 h 1379095"/>
                  <a:gd name="connsiteX12" fmla="*/ 419725 w 1394086"/>
                  <a:gd name="connsiteY12" fmla="*/ 1244184 h 1379095"/>
                  <a:gd name="connsiteX13" fmla="*/ 164892 w 1394086"/>
                  <a:gd name="connsiteY13" fmla="*/ 1094282 h 1379095"/>
                  <a:gd name="connsiteX14" fmla="*/ 74951 w 1394086"/>
                  <a:gd name="connsiteY14" fmla="*/ 974361 h 1379095"/>
                  <a:gd name="connsiteX15" fmla="*/ 29981 w 1394086"/>
                  <a:gd name="connsiteY15" fmla="*/ 869430 h 1379095"/>
                  <a:gd name="connsiteX16" fmla="*/ 0 w 1394086"/>
                  <a:gd name="connsiteY16" fmla="*/ 764498 h 1379095"/>
                  <a:gd name="connsiteX17" fmla="*/ 0 w 1394086"/>
                  <a:gd name="connsiteY17" fmla="*/ 539646 h 1379095"/>
                  <a:gd name="connsiteX18" fmla="*/ 149902 w 1394086"/>
                  <a:gd name="connsiteY18" fmla="*/ 359764 h 1379095"/>
                  <a:gd name="connsiteX19" fmla="*/ 254833 w 1394086"/>
                  <a:gd name="connsiteY19" fmla="*/ 239843 h 1379095"/>
                  <a:gd name="connsiteX20" fmla="*/ 509666 w 1394086"/>
                  <a:gd name="connsiteY20" fmla="*/ 89941 h 1379095"/>
                  <a:gd name="connsiteX21" fmla="*/ 734518 w 1394086"/>
                  <a:gd name="connsiteY21" fmla="*/ 44971 h 1379095"/>
                  <a:gd name="connsiteX22" fmla="*/ 899410 w 1394086"/>
                  <a:gd name="connsiteY22" fmla="*/ 0 h 1379095"/>
                  <a:gd name="connsiteX23" fmla="*/ 1079292 w 1394086"/>
                  <a:gd name="connsiteY23" fmla="*/ 29980 h 1379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94086" h="1379095">
                    <a:moveTo>
                      <a:pt x="1079292" y="29980"/>
                    </a:moveTo>
                    <a:lnTo>
                      <a:pt x="1079292" y="29980"/>
                    </a:lnTo>
                    <a:cubicBezTo>
                      <a:pt x="1055183" y="271076"/>
                      <a:pt x="1082557" y="108495"/>
                      <a:pt x="1049312" y="224852"/>
                    </a:cubicBezTo>
                    <a:cubicBezTo>
                      <a:pt x="1043652" y="244661"/>
                      <a:pt x="1042438" y="265877"/>
                      <a:pt x="1034322" y="284813"/>
                    </a:cubicBezTo>
                    <a:cubicBezTo>
                      <a:pt x="1027225" y="301372"/>
                      <a:pt x="1017080" y="317045"/>
                      <a:pt x="1004341" y="329784"/>
                    </a:cubicBezTo>
                    <a:cubicBezTo>
                      <a:pt x="991602" y="342523"/>
                      <a:pt x="959371" y="359764"/>
                      <a:pt x="959371" y="359764"/>
                    </a:cubicBezTo>
                    <a:lnTo>
                      <a:pt x="1214204" y="554636"/>
                    </a:lnTo>
                    <a:lnTo>
                      <a:pt x="914400" y="764498"/>
                    </a:lnTo>
                    <a:lnTo>
                      <a:pt x="1394086" y="1064302"/>
                    </a:lnTo>
                    <a:lnTo>
                      <a:pt x="1109272" y="1379095"/>
                    </a:lnTo>
                    <a:lnTo>
                      <a:pt x="899410" y="1379095"/>
                    </a:lnTo>
                    <a:lnTo>
                      <a:pt x="584617" y="1319134"/>
                    </a:lnTo>
                    <a:lnTo>
                      <a:pt x="419725" y="1244184"/>
                    </a:lnTo>
                    <a:lnTo>
                      <a:pt x="164892" y="1094282"/>
                    </a:lnTo>
                    <a:lnTo>
                      <a:pt x="74951" y="974361"/>
                    </a:lnTo>
                    <a:lnTo>
                      <a:pt x="29981" y="869430"/>
                    </a:lnTo>
                    <a:lnTo>
                      <a:pt x="0" y="764498"/>
                    </a:lnTo>
                    <a:lnTo>
                      <a:pt x="0" y="539646"/>
                    </a:lnTo>
                    <a:lnTo>
                      <a:pt x="149902" y="359764"/>
                    </a:lnTo>
                    <a:lnTo>
                      <a:pt x="254833" y="239843"/>
                    </a:lnTo>
                    <a:lnTo>
                      <a:pt x="509666" y="89941"/>
                    </a:lnTo>
                    <a:lnTo>
                      <a:pt x="734518" y="44971"/>
                    </a:lnTo>
                    <a:lnTo>
                      <a:pt x="899410" y="0"/>
                    </a:lnTo>
                    <a:lnTo>
                      <a:pt x="1079292" y="29980"/>
                    </a:lnTo>
                    <a:close/>
                  </a:path>
                </a:pathLst>
              </a:custGeom>
              <a:gradFill>
                <a:gsLst>
                  <a:gs pos="0">
                    <a:srgbClr val="FFFFCC"/>
                  </a:gs>
                  <a:gs pos="50000">
                    <a:srgbClr val="FEF886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Полилиния 10"/>
            <p:cNvSpPr/>
            <p:nvPr/>
          </p:nvSpPr>
          <p:spPr>
            <a:xfrm>
              <a:off x="6550702" y="5996066"/>
              <a:ext cx="1169232" cy="404734"/>
            </a:xfrm>
            <a:custGeom>
              <a:avLst/>
              <a:gdLst>
                <a:gd name="connsiteX0" fmla="*/ 0 w 1169232"/>
                <a:gd name="connsiteY0" fmla="*/ 194872 h 404734"/>
                <a:gd name="connsiteX1" fmla="*/ 284813 w 1169232"/>
                <a:gd name="connsiteY1" fmla="*/ 0 h 404734"/>
                <a:gd name="connsiteX2" fmla="*/ 464695 w 1169232"/>
                <a:gd name="connsiteY2" fmla="*/ 134911 h 404734"/>
                <a:gd name="connsiteX3" fmla="*/ 794478 w 1169232"/>
                <a:gd name="connsiteY3" fmla="*/ 224852 h 404734"/>
                <a:gd name="connsiteX4" fmla="*/ 1154242 w 1169232"/>
                <a:gd name="connsiteY4" fmla="*/ 224852 h 404734"/>
                <a:gd name="connsiteX5" fmla="*/ 974360 w 1169232"/>
                <a:gd name="connsiteY5" fmla="*/ 359764 h 404734"/>
                <a:gd name="connsiteX6" fmla="*/ 1169232 w 1169232"/>
                <a:gd name="connsiteY6" fmla="*/ 374754 h 404734"/>
                <a:gd name="connsiteX7" fmla="*/ 734518 w 1169232"/>
                <a:gd name="connsiteY7" fmla="*/ 404734 h 404734"/>
                <a:gd name="connsiteX8" fmla="*/ 434714 w 1169232"/>
                <a:gd name="connsiteY8" fmla="*/ 344773 h 404734"/>
                <a:gd name="connsiteX9" fmla="*/ 119921 w 1169232"/>
                <a:gd name="connsiteY9" fmla="*/ 389744 h 404734"/>
                <a:gd name="connsiteX10" fmla="*/ 359764 w 1169232"/>
                <a:gd name="connsiteY10" fmla="*/ 254832 h 404734"/>
                <a:gd name="connsiteX11" fmla="*/ 0 w 1169232"/>
                <a:gd name="connsiteY11" fmla="*/ 194872 h 40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9232" h="404734">
                  <a:moveTo>
                    <a:pt x="0" y="194872"/>
                  </a:moveTo>
                  <a:lnTo>
                    <a:pt x="284813" y="0"/>
                  </a:lnTo>
                  <a:lnTo>
                    <a:pt x="464695" y="134911"/>
                  </a:lnTo>
                  <a:lnTo>
                    <a:pt x="794478" y="224852"/>
                  </a:lnTo>
                  <a:lnTo>
                    <a:pt x="1154242" y="224852"/>
                  </a:lnTo>
                  <a:lnTo>
                    <a:pt x="974360" y="359764"/>
                  </a:lnTo>
                  <a:lnTo>
                    <a:pt x="1169232" y="374754"/>
                  </a:lnTo>
                  <a:lnTo>
                    <a:pt x="734518" y="404734"/>
                  </a:lnTo>
                  <a:lnTo>
                    <a:pt x="434714" y="344773"/>
                  </a:lnTo>
                  <a:lnTo>
                    <a:pt x="119921" y="389744"/>
                  </a:lnTo>
                  <a:lnTo>
                    <a:pt x="359764" y="254832"/>
                  </a:lnTo>
                  <a:lnTo>
                    <a:pt x="0" y="194872"/>
                  </a:lnTo>
                  <a:close/>
                </a:path>
              </a:pathLst>
            </a:custGeom>
            <a:solidFill>
              <a:srgbClr val="FDF551"/>
            </a:solidFill>
            <a:ln>
              <a:solidFill>
                <a:srgbClr val="FEF8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6948264" y="6021288"/>
              <a:ext cx="64807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Овальная выноска 19"/>
          <p:cNvSpPr/>
          <p:nvPr/>
        </p:nvSpPr>
        <p:spPr>
          <a:xfrm>
            <a:off x="2915816" y="404664"/>
            <a:ext cx="3528392" cy="3528392"/>
          </a:xfrm>
          <a:prstGeom prst="wedgeEllipseCallout">
            <a:avLst>
              <a:gd name="adj1" fmla="val -13611"/>
              <a:gd name="adj2" fmla="val 6419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Monotype Corsiva" pitchFamily="66" charset="0"/>
              </a:rPr>
              <a:t>Я снесу вам другое яичко не золотое, а простое!</a:t>
            </a:r>
            <a:endParaRPr lang="ru-RU" sz="3200" b="1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2348880"/>
            <a:ext cx="2915816" cy="3907591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2852936"/>
            <a:ext cx="1944216" cy="3458462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293096"/>
            <a:ext cx="2286000" cy="1733550"/>
          </a:xfrm>
          <a:prstGeom prst="rect">
            <a:avLst/>
          </a:prstGeom>
        </p:spPr>
      </p:pic>
      <p:pic>
        <p:nvPicPr>
          <p:cNvPr id="15" name="Рисунок 14" descr="Мышка прозрачная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8064" y="4797152"/>
            <a:ext cx="1008112" cy="1133499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3923928" y="3861048"/>
            <a:ext cx="1080120" cy="720080"/>
          </a:xfrm>
          <a:prstGeom prst="ellipse">
            <a:avLst/>
          </a:prstGeom>
          <a:gradFill>
            <a:gsLst>
              <a:gs pos="0">
                <a:srgbClr val="FFFFCC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115616" y="476672"/>
            <a:ext cx="7197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Вот и сказочки конец, а кто слушал молодец!</a:t>
            </a:r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0" y="1628800"/>
            <a:ext cx="3077012" cy="4123615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065656" y="2420888"/>
            <a:ext cx="2065656" cy="3674486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4149080"/>
            <a:ext cx="2570867" cy="1949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68" y="692696"/>
            <a:ext cx="7957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Жили-были дед и баба и была у них Курочка Ряба.</a:t>
            </a:r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36111 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1700808"/>
            <a:ext cx="3312368" cy="4439025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348880"/>
            <a:ext cx="2160240" cy="3842736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4005064"/>
            <a:ext cx="2760778" cy="2093590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 rot="19361181">
            <a:off x="4471059" y="3516841"/>
            <a:ext cx="1008112" cy="720080"/>
          </a:xfrm>
          <a:prstGeom prst="ellipse">
            <a:avLst/>
          </a:prstGeom>
          <a:gradFill flip="none" rotWithShape="1">
            <a:gsLst>
              <a:gs pos="0">
                <a:srgbClr val="FFFFCC"/>
              </a:gs>
              <a:gs pos="50000">
                <a:srgbClr val="FEF886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9592" y="620688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Снесла Курочка яичко. Не простое, а золотое.</a:t>
            </a:r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-облако 9"/>
          <p:cNvSpPr/>
          <p:nvPr/>
        </p:nvSpPr>
        <p:spPr>
          <a:xfrm>
            <a:off x="0" y="332656"/>
            <a:ext cx="4896544" cy="1368152"/>
          </a:xfrm>
          <a:prstGeom prst="cloudCallout">
            <a:avLst>
              <a:gd name="adj1" fmla="val 1541"/>
              <a:gd name="adj2" fmla="val 10872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204864"/>
            <a:ext cx="2915816" cy="3907591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2348880"/>
            <a:ext cx="1944216" cy="3458462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4365104"/>
            <a:ext cx="2286000" cy="1733550"/>
          </a:xfrm>
          <a:prstGeom prst="rect">
            <a:avLst/>
          </a:prstGeom>
        </p:spPr>
      </p:pic>
      <p:pic>
        <p:nvPicPr>
          <p:cNvPr id="7" name="Рисунок 6" descr="Мышка прозрачная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4797152"/>
            <a:ext cx="1240067" cy="1394304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 rot="20142280">
            <a:off x="3603809" y="3630940"/>
            <a:ext cx="1152128" cy="792088"/>
          </a:xfrm>
          <a:prstGeom prst="ellipse">
            <a:avLst/>
          </a:prstGeom>
          <a:gradFill flip="none" rotWithShape="1">
            <a:gsLst>
              <a:gs pos="0">
                <a:srgbClr val="FFFFCC"/>
              </a:gs>
              <a:gs pos="50000">
                <a:srgbClr val="FEF886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7544" y="620688"/>
            <a:ext cx="3857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Дед бил–</a:t>
            </a:r>
            <a:r>
              <a:rPr lang="ru-RU" sz="3200" b="1" i="1" dirty="0" err="1" smtClean="0">
                <a:latin typeface="Monotype Corsiva" pitchFamily="66" charset="0"/>
              </a:rPr>
              <a:t>бил</a:t>
            </a:r>
            <a:r>
              <a:rPr lang="ru-RU" sz="3200" b="1" i="1" dirty="0" smtClean="0">
                <a:latin typeface="Monotype Corsiva" pitchFamily="66" charset="0"/>
              </a:rPr>
              <a:t>, не разбил.</a:t>
            </a:r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6196 C -0.01441 0.15121 -0.03386 0.24046 -0.02431 0.2652 C -0.01476 0.28994 0.03715 0.21248 0.0625 0.21063 C 0.08785 0.20878 0.10816 0.25341 0.12812 0.2541 C 0.14809 0.2548 0.16319 0.21503 0.18229 0.2148 C 0.20139 0.21456 0.23281 0.24578 0.24288 0.25202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-облако 11"/>
          <p:cNvSpPr/>
          <p:nvPr/>
        </p:nvSpPr>
        <p:spPr>
          <a:xfrm rot="171788">
            <a:off x="4176551" y="306346"/>
            <a:ext cx="4752528" cy="1584176"/>
          </a:xfrm>
          <a:prstGeom prst="cloudCallout">
            <a:avLst>
              <a:gd name="adj1" fmla="val 15785"/>
              <a:gd name="adj2" fmla="val 10531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420888"/>
            <a:ext cx="2915816" cy="3907591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2708920"/>
            <a:ext cx="1944216" cy="3458462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365104"/>
            <a:ext cx="2286000" cy="1733550"/>
          </a:xfrm>
          <a:prstGeom prst="rect">
            <a:avLst/>
          </a:prstGeom>
        </p:spPr>
      </p:pic>
      <p:pic>
        <p:nvPicPr>
          <p:cNvPr id="9" name="Рисунок 8" descr="Мышка прозрачная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4797152"/>
            <a:ext cx="1240067" cy="1394304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 rot="1962746">
            <a:off x="5342736" y="4037543"/>
            <a:ext cx="1152128" cy="792088"/>
          </a:xfrm>
          <a:prstGeom prst="ellipse">
            <a:avLst/>
          </a:prstGeom>
          <a:gradFill flip="none" rotWithShape="1">
            <a:gsLst>
              <a:gs pos="0">
                <a:srgbClr val="FFFFCC"/>
              </a:gs>
              <a:gs pos="50000">
                <a:srgbClr val="FEF886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427984" y="764704"/>
            <a:ext cx="4435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Баба била-била, не разбила.</a:t>
            </a:r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77 0.09248 -0.01354 0.1852 -0.02448 0.21387 C -0.03541 0.24254 -0.05034 0.17318 -0.06545 0.17248 C -0.08055 0.17179 -0.10139 0.20693 -0.11475 0.20948 C -0.12812 0.21202 -0.14062 0.19144 -0.14583 0.18774 " pathEditMode="relative" ptsTypes="a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420888"/>
            <a:ext cx="2915816" cy="3907591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2708920"/>
            <a:ext cx="1944216" cy="3458462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365104"/>
            <a:ext cx="2286000" cy="1733550"/>
          </a:xfrm>
          <a:prstGeom prst="rect">
            <a:avLst/>
          </a:prstGeom>
        </p:spPr>
      </p:pic>
      <p:pic>
        <p:nvPicPr>
          <p:cNvPr id="7" name="Рисунок 6" descr="Мышка прозрачная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797152"/>
            <a:ext cx="1368152" cy="1538321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 rot="1962746">
            <a:off x="3974583" y="5333687"/>
            <a:ext cx="1152128" cy="792088"/>
          </a:xfrm>
          <a:prstGeom prst="ellipse">
            <a:avLst/>
          </a:prstGeom>
          <a:gradFill flip="none" rotWithShape="1">
            <a:gsLst>
              <a:gs pos="0">
                <a:srgbClr val="FFFFCC"/>
              </a:gs>
              <a:gs pos="50000">
                <a:srgbClr val="FEF886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91680" y="548680"/>
            <a:ext cx="5963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Мышка бежала. Хвостиком махнула.</a:t>
            </a:r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8.84393E-6 L 0.38576 0.0104 " pathEditMode="relative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204864"/>
            <a:ext cx="2915816" cy="3907591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420888"/>
            <a:ext cx="1944216" cy="3458462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221088"/>
            <a:ext cx="2286000" cy="1733550"/>
          </a:xfrm>
          <a:prstGeom prst="rect">
            <a:avLst/>
          </a:prstGeom>
        </p:spPr>
      </p:pic>
      <p:pic>
        <p:nvPicPr>
          <p:cNvPr id="7" name="Рисунок 6" descr="Мышка прозрачная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4221088"/>
            <a:ext cx="1872208" cy="2105070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3779912" y="5301208"/>
            <a:ext cx="1296144" cy="936104"/>
          </a:xfrm>
          <a:prstGeom prst="ellipse">
            <a:avLst/>
          </a:prstGeom>
          <a:gradFill flip="none" rotWithShape="1">
            <a:gsLst>
              <a:gs pos="0">
                <a:srgbClr val="FFFFCC"/>
              </a:gs>
              <a:gs pos="50000">
                <a:srgbClr val="FEF886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6084168" y="5013176"/>
            <a:ext cx="1883678" cy="1387624"/>
            <a:chOff x="6084168" y="5013176"/>
            <a:chExt cx="1883678" cy="1387624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6084168" y="5013176"/>
              <a:ext cx="1883678" cy="1107897"/>
              <a:chOff x="6084168" y="5013176"/>
              <a:chExt cx="1883678" cy="1107897"/>
            </a:xfrm>
          </p:grpSpPr>
          <p:sp>
            <p:nvSpPr>
              <p:cNvPr id="9" name="Полилиния 8"/>
              <p:cNvSpPr/>
              <p:nvPr/>
            </p:nvSpPr>
            <p:spPr>
              <a:xfrm>
                <a:off x="6084168" y="5013176"/>
                <a:ext cx="818022" cy="1091063"/>
              </a:xfrm>
              <a:custGeom>
                <a:avLst/>
                <a:gdLst>
                  <a:gd name="connsiteX0" fmla="*/ 1079292 w 1394086"/>
                  <a:gd name="connsiteY0" fmla="*/ 29980 h 1379095"/>
                  <a:gd name="connsiteX1" fmla="*/ 1079292 w 1394086"/>
                  <a:gd name="connsiteY1" fmla="*/ 29980 h 1379095"/>
                  <a:gd name="connsiteX2" fmla="*/ 1049312 w 1394086"/>
                  <a:gd name="connsiteY2" fmla="*/ 224852 h 1379095"/>
                  <a:gd name="connsiteX3" fmla="*/ 1034322 w 1394086"/>
                  <a:gd name="connsiteY3" fmla="*/ 284813 h 1379095"/>
                  <a:gd name="connsiteX4" fmla="*/ 1004341 w 1394086"/>
                  <a:gd name="connsiteY4" fmla="*/ 329784 h 1379095"/>
                  <a:gd name="connsiteX5" fmla="*/ 959371 w 1394086"/>
                  <a:gd name="connsiteY5" fmla="*/ 359764 h 1379095"/>
                  <a:gd name="connsiteX6" fmla="*/ 1214204 w 1394086"/>
                  <a:gd name="connsiteY6" fmla="*/ 554636 h 1379095"/>
                  <a:gd name="connsiteX7" fmla="*/ 914400 w 1394086"/>
                  <a:gd name="connsiteY7" fmla="*/ 764498 h 1379095"/>
                  <a:gd name="connsiteX8" fmla="*/ 1394086 w 1394086"/>
                  <a:gd name="connsiteY8" fmla="*/ 1064302 h 1379095"/>
                  <a:gd name="connsiteX9" fmla="*/ 1109272 w 1394086"/>
                  <a:gd name="connsiteY9" fmla="*/ 1379095 h 1379095"/>
                  <a:gd name="connsiteX10" fmla="*/ 899410 w 1394086"/>
                  <a:gd name="connsiteY10" fmla="*/ 1379095 h 1379095"/>
                  <a:gd name="connsiteX11" fmla="*/ 584617 w 1394086"/>
                  <a:gd name="connsiteY11" fmla="*/ 1319134 h 1379095"/>
                  <a:gd name="connsiteX12" fmla="*/ 419725 w 1394086"/>
                  <a:gd name="connsiteY12" fmla="*/ 1244184 h 1379095"/>
                  <a:gd name="connsiteX13" fmla="*/ 164892 w 1394086"/>
                  <a:gd name="connsiteY13" fmla="*/ 1094282 h 1379095"/>
                  <a:gd name="connsiteX14" fmla="*/ 74951 w 1394086"/>
                  <a:gd name="connsiteY14" fmla="*/ 974361 h 1379095"/>
                  <a:gd name="connsiteX15" fmla="*/ 29981 w 1394086"/>
                  <a:gd name="connsiteY15" fmla="*/ 869430 h 1379095"/>
                  <a:gd name="connsiteX16" fmla="*/ 0 w 1394086"/>
                  <a:gd name="connsiteY16" fmla="*/ 764498 h 1379095"/>
                  <a:gd name="connsiteX17" fmla="*/ 0 w 1394086"/>
                  <a:gd name="connsiteY17" fmla="*/ 539646 h 1379095"/>
                  <a:gd name="connsiteX18" fmla="*/ 149902 w 1394086"/>
                  <a:gd name="connsiteY18" fmla="*/ 359764 h 1379095"/>
                  <a:gd name="connsiteX19" fmla="*/ 254833 w 1394086"/>
                  <a:gd name="connsiteY19" fmla="*/ 239843 h 1379095"/>
                  <a:gd name="connsiteX20" fmla="*/ 509666 w 1394086"/>
                  <a:gd name="connsiteY20" fmla="*/ 89941 h 1379095"/>
                  <a:gd name="connsiteX21" fmla="*/ 734518 w 1394086"/>
                  <a:gd name="connsiteY21" fmla="*/ 44971 h 1379095"/>
                  <a:gd name="connsiteX22" fmla="*/ 899410 w 1394086"/>
                  <a:gd name="connsiteY22" fmla="*/ 0 h 1379095"/>
                  <a:gd name="connsiteX23" fmla="*/ 1079292 w 1394086"/>
                  <a:gd name="connsiteY23" fmla="*/ 29980 h 1379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94086" h="1379095">
                    <a:moveTo>
                      <a:pt x="1079292" y="29980"/>
                    </a:moveTo>
                    <a:lnTo>
                      <a:pt x="1079292" y="29980"/>
                    </a:lnTo>
                    <a:cubicBezTo>
                      <a:pt x="1055183" y="271076"/>
                      <a:pt x="1082557" y="108495"/>
                      <a:pt x="1049312" y="224852"/>
                    </a:cubicBezTo>
                    <a:cubicBezTo>
                      <a:pt x="1043652" y="244661"/>
                      <a:pt x="1042438" y="265877"/>
                      <a:pt x="1034322" y="284813"/>
                    </a:cubicBezTo>
                    <a:cubicBezTo>
                      <a:pt x="1027225" y="301372"/>
                      <a:pt x="1017080" y="317045"/>
                      <a:pt x="1004341" y="329784"/>
                    </a:cubicBezTo>
                    <a:cubicBezTo>
                      <a:pt x="991602" y="342523"/>
                      <a:pt x="959371" y="359764"/>
                      <a:pt x="959371" y="359764"/>
                    </a:cubicBezTo>
                    <a:lnTo>
                      <a:pt x="1214204" y="554636"/>
                    </a:lnTo>
                    <a:lnTo>
                      <a:pt x="914400" y="764498"/>
                    </a:lnTo>
                    <a:lnTo>
                      <a:pt x="1394086" y="1064302"/>
                    </a:lnTo>
                    <a:lnTo>
                      <a:pt x="1109272" y="1379095"/>
                    </a:lnTo>
                    <a:lnTo>
                      <a:pt x="899410" y="1379095"/>
                    </a:lnTo>
                    <a:lnTo>
                      <a:pt x="584617" y="1319134"/>
                    </a:lnTo>
                    <a:lnTo>
                      <a:pt x="419725" y="1244184"/>
                    </a:lnTo>
                    <a:lnTo>
                      <a:pt x="164892" y="1094282"/>
                    </a:lnTo>
                    <a:lnTo>
                      <a:pt x="74951" y="974361"/>
                    </a:lnTo>
                    <a:lnTo>
                      <a:pt x="29981" y="869430"/>
                    </a:lnTo>
                    <a:lnTo>
                      <a:pt x="0" y="764498"/>
                    </a:lnTo>
                    <a:lnTo>
                      <a:pt x="0" y="539646"/>
                    </a:lnTo>
                    <a:lnTo>
                      <a:pt x="149902" y="359764"/>
                    </a:lnTo>
                    <a:lnTo>
                      <a:pt x="254833" y="239843"/>
                    </a:lnTo>
                    <a:lnTo>
                      <a:pt x="509666" y="89941"/>
                    </a:lnTo>
                    <a:lnTo>
                      <a:pt x="734518" y="44971"/>
                    </a:lnTo>
                    <a:lnTo>
                      <a:pt x="899410" y="0"/>
                    </a:lnTo>
                    <a:lnTo>
                      <a:pt x="1079292" y="29980"/>
                    </a:lnTo>
                    <a:close/>
                  </a:path>
                </a:pathLst>
              </a:custGeom>
              <a:gradFill>
                <a:gsLst>
                  <a:gs pos="0">
                    <a:srgbClr val="FFFFCC"/>
                  </a:gs>
                  <a:gs pos="50000">
                    <a:srgbClr val="FEF886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12877582">
                <a:off x="7060978" y="5188210"/>
                <a:ext cx="906868" cy="932863"/>
              </a:xfrm>
              <a:custGeom>
                <a:avLst/>
                <a:gdLst>
                  <a:gd name="connsiteX0" fmla="*/ 1079292 w 1394086"/>
                  <a:gd name="connsiteY0" fmla="*/ 29980 h 1379095"/>
                  <a:gd name="connsiteX1" fmla="*/ 1079292 w 1394086"/>
                  <a:gd name="connsiteY1" fmla="*/ 29980 h 1379095"/>
                  <a:gd name="connsiteX2" fmla="*/ 1049312 w 1394086"/>
                  <a:gd name="connsiteY2" fmla="*/ 224852 h 1379095"/>
                  <a:gd name="connsiteX3" fmla="*/ 1034322 w 1394086"/>
                  <a:gd name="connsiteY3" fmla="*/ 284813 h 1379095"/>
                  <a:gd name="connsiteX4" fmla="*/ 1004341 w 1394086"/>
                  <a:gd name="connsiteY4" fmla="*/ 329784 h 1379095"/>
                  <a:gd name="connsiteX5" fmla="*/ 959371 w 1394086"/>
                  <a:gd name="connsiteY5" fmla="*/ 359764 h 1379095"/>
                  <a:gd name="connsiteX6" fmla="*/ 1214204 w 1394086"/>
                  <a:gd name="connsiteY6" fmla="*/ 554636 h 1379095"/>
                  <a:gd name="connsiteX7" fmla="*/ 914400 w 1394086"/>
                  <a:gd name="connsiteY7" fmla="*/ 764498 h 1379095"/>
                  <a:gd name="connsiteX8" fmla="*/ 1394086 w 1394086"/>
                  <a:gd name="connsiteY8" fmla="*/ 1064302 h 1379095"/>
                  <a:gd name="connsiteX9" fmla="*/ 1109272 w 1394086"/>
                  <a:gd name="connsiteY9" fmla="*/ 1379095 h 1379095"/>
                  <a:gd name="connsiteX10" fmla="*/ 899410 w 1394086"/>
                  <a:gd name="connsiteY10" fmla="*/ 1379095 h 1379095"/>
                  <a:gd name="connsiteX11" fmla="*/ 584617 w 1394086"/>
                  <a:gd name="connsiteY11" fmla="*/ 1319134 h 1379095"/>
                  <a:gd name="connsiteX12" fmla="*/ 419725 w 1394086"/>
                  <a:gd name="connsiteY12" fmla="*/ 1244184 h 1379095"/>
                  <a:gd name="connsiteX13" fmla="*/ 164892 w 1394086"/>
                  <a:gd name="connsiteY13" fmla="*/ 1094282 h 1379095"/>
                  <a:gd name="connsiteX14" fmla="*/ 74951 w 1394086"/>
                  <a:gd name="connsiteY14" fmla="*/ 974361 h 1379095"/>
                  <a:gd name="connsiteX15" fmla="*/ 29981 w 1394086"/>
                  <a:gd name="connsiteY15" fmla="*/ 869430 h 1379095"/>
                  <a:gd name="connsiteX16" fmla="*/ 0 w 1394086"/>
                  <a:gd name="connsiteY16" fmla="*/ 764498 h 1379095"/>
                  <a:gd name="connsiteX17" fmla="*/ 0 w 1394086"/>
                  <a:gd name="connsiteY17" fmla="*/ 539646 h 1379095"/>
                  <a:gd name="connsiteX18" fmla="*/ 149902 w 1394086"/>
                  <a:gd name="connsiteY18" fmla="*/ 359764 h 1379095"/>
                  <a:gd name="connsiteX19" fmla="*/ 254833 w 1394086"/>
                  <a:gd name="connsiteY19" fmla="*/ 239843 h 1379095"/>
                  <a:gd name="connsiteX20" fmla="*/ 509666 w 1394086"/>
                  <a:gd name="connsiteY20" fmla="*/ 89941 h 1379095"/>
                  <a:gd name="connsiteX21" fmla="*/ 734518 w 1394086"/>
                  <a:gd name="connsiteY21" fmla="*/ 44971 h 1379095"/>
                  <a:gd name="connsiteX22" fmla="*/ 899410 w 1394086"/>
                  <a:gd name="connsiteY22" fmla="*/ 0 h 1379095"/>
                  <a:gd name="connsiteX23" fmla="*/ 1079292 w 1394086"/>
                  <a:gd name="connsiteY23" fmla="*/ 29980 h 1379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94086" h="1379095">
                    <a:moveTo>
                      <a:pt x="1079292" y="29980"/>
                    </a:moveTo>
                    <a:lnTo>
                      <a:pt x="1079292" y="29980"/>
                    </a:lnTo>
                    <a:cubicBezTo>
                      <a:pt x="1055183" y="271076"/>
                      <a:pt x="1082557" y="108495"/>
                      <a:pt x="1049312" y="224852"/>
                    </a:cubicBezTo>
                    <a:cubicBezTo>
                      <a:pt x="1043652" y="244661"/>
                      <a:pt x="1042438" y="265877"/>
                      <a:pt x="1034322" y="284813"/>
                    </a:cubicBezTo>
                    <a:cubicBezTo>
                      <a:pt x="1027225" y="301372"/>
                      <a:pt x="1017080" y="317045"/>
                      <a:pt x="1004341" y="329784"/>
                    </a:cubicBezTo>
                    <a:cubicBezTo>
                      <a:pt x="991602" y="342523"/>
                      <a:pt x="959371" y="359764"/>
                      <a:pt x="959371" y="359764"/>
                    </a:cubicBezTo>
                    <a:lnTo>
                      <a:pt x="1214204" y="554636"/>
                    </a:lnTo>
                    <a:lnTo>
                      <a:pt x="914400" y="764498"/>
                    </a:lnTo>
                    <a:lnTo>
                      <a:pt x="1394086" y="1064302"/>
                    </a:lnTo>
                    <a:lnTo>
                      <a:pt x="1109272" y="1379095"/>
                    </a:lnTo>
                    <a:lnTo>
                      <a:pt x="899410" y="1379095"/>
                    </a:lnTo>
                    <a:lnTo>
                      <a:pt x="584617" y="1319134"/>
                    </a:lnTo>
                    <a:lnTo>
                      <a:pt x="419725" y="1244184"/>
                    </a:lnTo>
                    <a:lnTo>
                      <a:pt x="164892" y="1094282"/>
                    </a:lnTo>
                    <a:lnTo>
                      <a:pt x="74951" y="974361"/>
                    </a:lnTo>
                    <a:lnTo>
                      <a:pt x="29981" y="869430"/>
                    </a:lnTo>
                    <a:lnTo>
                      <a:pt x="0" y="764498"/>
                    </a:lnTo>
                    <a:lnTo>
                      <a:pt x="0" y="539646"/>
                    </a:lnTo>
                    <a:lnTo>
                      <a:pt x="149902" y="359764"/>
                    </a:lnTo>
                    <a:lnTo>
                      <a:pt x="254833" y="239843"/>
                    </a:lnTo>
                    <a:lnTo>
                      <a:pt x="509666" y="89941"/>
                    </a:lnTo>
                    <a:lnTo>
                      <a:pt x="734518" y="44971"/>
                    </a:lnTo>
                    <a:lnTo>
                      <a:pt x="899410" y="0"/>
                    </a:lnTo>
                    <a:lnTo>
                      <a:pt x="1079292" y="29980"/>
                    </a:lnTo>
                    <a:close/>
                  </a:path>
                </a:pathLst>
              </a:custGeom>
              <a:gradFill>
                <a:gsLst>
                  <a:gs pos="0">
                    <a:srgbClr val="FFFFCC"/>
                  </a:gs>
                  <a:gs pos="50000">
                    <a:srgbClr val="FEF886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Полилиния 12"/>
            <p:cNvSpPr/>
            <p:nvPr/>
          </p:nvSpPr>
          <p:spPr>
            <a:xfrm>
              <a:off x="6550702" y="5996066"/>
              <a:ext cx="1169232" cy="404734"/>
            </a:xfrm>
            <a:custGeom>
              <a:avLst/>
              <a:gdLst>
                <a:gd name="connsiteX0" fmla="*/ 0 w 1169232"/>
                <a:gd name="connsiteY0" fmla="*/ 194872 h 404734"/>
                <a:gd name="connsiteX1" fmla="*/ 284813 w 1169232"/>
                <a:gd name="connsiteY1" fmla="*/ 0 h 404734"/>
                <a:gd name="connsiteX2" fmla="*/ 464695 w 1169232"/>
                <a:gd name="connsiteY2" fmla="*/ 134911 h 404734"/>
                <a:gd name="connsiteX3" fmla="*/ 794478 w 1169232"/>
                <a:gd name="connsiteY3" fmla="*/ 224852 h 404734"/>
                <a:gd name="connsiteX4" fmla="*/ 1154242 w 1169232"/>
                <a:gd name="connsiteY4" fmla="*/ 224852 h 404734"/>
                <a:gd name="connsiteX5" fmla="*/ 974360 w 1169232"/>
                <a:gd name="connsiteY5" fmla="*/ 359764 h 404734"/>
                <a:gd name="connsiteX6" fmla="*/ 1169232 w 1169232"/>
                <a:gd name="connsiteY6" fmla="*/ 374754 h 404734"/>
                <a:gd name="connsiteX7" fmla="*/ 734518 w 1169232"/>
                <a:gd name="connsiteY7" fmla="*/ 404734 h 404734"/>
                <a:gd name="connsiteX8" fmla="*/ 434714 w 1169232"/>
                <a:gd name="connsiteY8" fmla="*/ 344773 h 404734"/>
                <a:gd name="connsiteX9" fmla="*/ 119921 w 1169232"/>
                <a:gd name="connsiteY9" fmla="*/ 389744 h 404734"/>
                <a:gd name="connsiteX10" fmla="*/ 359764 w 1169232"/>
                <a:gd name="connsiteY10" fmla="*/ 254832 h 404734"/>
                <a:gd name="connsiteX11" fmla="*/ 0 w 1169232"/>
                <a:gd name="connsiteY11" fmla="*/ 194872 h 40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9232" h="404734">
                  <a:moveTo>
                    <a:pt x="0" y="194872"/>
                  </a:moveTo>
                  <a:lnTo>
                    <a:pt x="284813" y="0"/>
                  </a:lnTo>
                  <a:lnTo>
                    <a:pt x="464695" y="134911"/>
                  </a:lnTo>
                  <a:lnTo>
                    <a:pt x="794478" y="224852"/>
                  </a:lnTo>
                  <a:lnTo>
                    <a:pt x="1154242" y="224852"/>
                  </a:lnTo>
                  <a:lnTo>
                    <a:pt x="974360" y="359764"/>
                  </a:lnTo>
                  <a:lnTo>
                    <a:pt x="1169232" y="374754"/>
                  </a:lnTo>
                  <a:lnTo>
                    <a:pt x="734518" y="404734"/>
                  </a:lnTo>
                  <a:lnTo>
                    <a:pt x="434714" y="344773"/>
                  </a:lnTo>
                  <a:lnTo>
                    <a:pt x="119921" y="389744"/>
                  </a:lnTo>
                  <a:lnTo>
                    <a:pt x="359764" y="254832"/>
                  </a:lnTo>
                  <a:lnTo>
                    <a:pt x="0" y="194872"/>
                  </a:lnTo>
                  <a:close/>
                </a:path>
              </a:pathLst>
            </a:custGeom>
            <a:solidFill>
              <a:srgbClr val="FDF551"/>
            </a:solidFill>
            <a:ln>
              <a:solidFill>
                <a:srgbClr val="FEF8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6948264" y="6021288"/>
              <a:ext cx="64807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051720" y="620688"/>
            <a:ext cx="4968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Яичко покатилось и разбилось.</a:t>
            </a:r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276872"/>
            <a:ext cx="2915816" cy="3907591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564904"/>
            <a:ext cx="1944216" cy="3458462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365104"/>
            <a:ext cx="2286000" cy="1733550"/>
          </a:xfrm>
          <a:prstGeom prst="rect">
            <a:avLst/>
          </a:prstGeom>
        </p:spPr>
      </p:pic>
      <p:sp>
        <p:nvSpPr>
          <p:cNvPr id="15" name="Капля 14"/>
          <p:cNvSpPr/>
          <p:nvPr/>
        </p:nvSpPr>
        <p:spPr>
          <a:xfrm rot="18933486">
            <a:off x="1891217" y="3115872"/>
            <a:ext cx="238605" cy="25606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 rot="18933486">
            <a:off x="2251257" y="2899849"/>
            <a:ext cx="238605" cy="25606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апля 21"/>
          <p:cNvSpPr/>
          <p:nvPr/>
        </p:nvSpPr>
        <p:spPr>
          <a:xfrm rot="18933486">
            <a:off x="7147801" y="3691936"/>
            <a:ext cx="238605" cy="25606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апля 22"/>
          <p:cNvSpPr/>
          <p:nvPr/>
        </p:nvSpPr>
        <p:spPr>
          <a:xfrm rot="18933486">
            <a:off x="6859768" y="3187880"/>
            <a:ext cx="238605" cy="25606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лако 23"/>
          <p:cNvSpPr/>
          <p:nvPr/>
        </p:nvSpPr>
        <p:spPr>
          <a:xfrm>
            <a:off x="1547664" y="5877272"/>
            <a:ext cx="1224136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6444208" y="5805264"/>
            <a:ext cx="1368152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6084168" y="5013176"/>
            <a:ext cx="1883678" cy="1387624"/>
            <a:chOff x="6084168" y="5013176"/>
            <a:chExt cx="1883678" cy="1387624"/>
          </a:xfrm>
        </p:grpSpPr>
        <p:grpSp>
          <p:nvGrpSpPr>
            <p:cNvPr id="10" name="Группа 10"/>
            <p:cNvGrpSpPr/>
            <p:nvPr/>
          </p:nvGrpSpPr>
          <p:grpSpPr>
            <a:xfrm>
              <a:off x="6084168" y="5013176"/>
              <a:ext cx="1883678" cy="1107897"/>
              <a:chOff x="6084168" y="5013176"/>
              <a:chExt cx="1883678" cy="1107897"/>
            </a:xfrm>
          </p:grpSpPr>
          <p:sp>
            <p:nvSpPr>
              <p:cNvPr id="13" name="Полилиния 12"/>
              <p:cNvSpPr/>
              <p:nvPr/>
            </p:nvSpPr>
            <p:spPr>
              <a:xfrm>
                <a:off x="6084168" y="5013176"/>
                <a:ext cx="818022" cy="1091063"/>
              </a:xfrm>
              <a:custGeom>
                <a:avLst/>
                <a:gdLst>
                  <a:gd name="connsiteX0" fmla="*/ 1079292 w 1394086"/>
                  <a:gd name="connsiteY0" fmla="*/ 29980 h 1379095"/>
                  <a:gd name="connsiteX1" fmla="*/ 1079292 w 1394086"/>
                  <a:gd name="connsiteY1" fmla="*/ 29980 h 1379095"/>
                  <a:gd name="connsiteX2" fmla="*/ 1049312 w 1394086"/>
                  <a:gd name="connsiteY2" fmla="*/ 224852 h 1379095"/>
                  <a:gd name="connsiteX3" fmla="*/ 1034322 w 1394086"/>
                  <a:gd name="connsiteY3" fmla="*/ 284813 h 1379095"/>
                  <a:gd name="connsiteX4" fmla="*/ 1004341 w 1394086"/>
                  <a:gd name="connsiteY4" fmla="*/ 329784 h 1379095"/>
                  <a:gd name="connsiteX5" fmla="*/ 959371 w 1394086"/>
                  <a:gd name="connsiteY5" fmla="*/ 359764 h 1379095"/>
                  <a:gd name="connsiteX6" fmla="*/ 1214204 w 1394086"/>
                  <a:gd name="connsiteY6" fmla="*/ 554636 h 1379095"/>
                  <a:gd name="connsiteX7" fmla="*/ 914400 w 1394086"/>
                  <a:gd name="connsiteY7" fmla="*/ 764498 h 1379095"/>
                  <a:gd name="connsiteX8" fmla="*/ 1394086 w 1394086"/>
                  <a:gd name="connsiteY8" fmla="*/ 1064302 h 1379095"/>
                  <a:gd name="connsiteX9" fmla="*/ 1109272 w 1394086"/>
                  <a:gd name="connsiteY9" fmla="*/ 1379095 h 1379095"/>
                  <a:gd name="connsiteX10" fmla="*/ 899410 w 1394086"/>
                  <a:gd name="connsiteY10" fmla="*/ 1379095 h 1379095"/>
                  <a:gd name="connsiteX11" fmla="*/ 584617 w 1394086"/>
                  <a:gd name="connsiteY11" fmla="*/ 1319134 h 1379095"/>
                  <a:gd name="connsiteX12" fmla="*/ 419725 w 1394086"/>
                  <a:gd name="connsiteY12" fmla="*/ 1244184 h 1379095"/>
                  <a:gd name="connsiteX13" fmla="*/ 164892 w 1394086"/>
                  <a:gd name="connsiteY13" fmla="*/ 1094282 h 1379095"/>
                  <a:gd name="connsiteX14" fmla="*/ 74951 w 1394086"/>
                  <a:gd name="connsiteY14" fmla="*/ 974361 h 1379095"/>
                  <a:gd name="connsiteX15" fmla="*/ 29981 w 1394086"/>
                  <a:gd name="connsiteY15" fmla="*/ 869430 h 1379095"/>
                  <a:gd name="connsiteX16" fmla="*/ 0 w 1394086"/>
                  <a:gd name="connsiteY16" fmla="*/ 764498 h 1379095"/>
                  <a:gd name="connsiteX17" fmla="*/ 0 w 1394086"/>
                  <a:gd name="connsiteY17" fmla="*/ 539646 h 1379095"/>
                  <a:gd name="connsiteX18" fmla="*/ 149902 w 1394086"/>
                  <a:gd name="connsiteY18" fmla="*/ 359764 h 1379095"/>
                  <a:gd name="connsiteX19" fmla="*/ 254833 w 1394086"/>
                  <a:gd name="connsiteY19" fmla="*/ 239843 h 1379095"/>
                  <a:gd name="connsiteX20" fmla="*/ 509666 w 1394086"/>
                  <a:gd name="connsiteY20" fmla="*/ 89941 h 1379095"/>
                  <a:gd name="connsiteX21" fmla="*/ 734518 w 1394086"/>
                  <a:gd name="connsiteY21" fmla="*/ 44971 h 1379095"/>
                  <a:gd name="connsiteX22" fmla="*/ 899410 w 1394086"/>
                  <a:gd name="connsiteY22" fmla="*/ 0 h 1379095"/>
                  <a:gd name="connsiteX23" fmla="*/ 1079292 w 1394086"/>
                  <a:gd name="connsiteY23" fmla="*/ 29980 h 1379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94086" h="1379095">
                    <a:moveTo>
                      <a:pt x="1079292" y="29980"/>
                    </a:moveTo>
                    <a:lnTo>
                      <a:pt x="1079292" y="29980"/>
                    </a:lnTo>
                    <a:cubicBezTo>
                      <a:pt x="1055183" y="271076"/>
                      <a:pt x="1082557" y="108495"/>
                      <a:pt x="1049312" y="224852"/>
                    </a:cubicBezTo>
                    <a:cubicBezTo>
                      <a:pt x="1043652" y="244661"/>
                      <a:pt x="1042438" y="265877"/>
                      <a:pt x="1034322" y="284813"/>
                    </a:cubicBezTo>
                    <a:cubicBezTo>
                      <a:pt x="1027225" y="301372"/>
                      <a:pt x="1017080" y="317045"/>
                      <a:pt x="1004341" y="329784"/>
                    </a:cubicBezTo>
                    <a:cubicBezTo>
                      <a:pt x="991602" y="342523"/>
                      <a:pt x="959371" y="359764"/>
                      <a:pt x="959371" y="359764"/>
                    </a:cubicBezTo>
                    <a:lnTo>
                      <a:pt x="1214204" y="554636"/>
                    </a:lnTo>
                    <a:lnTo>
                      <a:pt x="914400" y="764498"/>
                    </a:lnTo>
                    <a:lnTo>
                      <a:pt x="1394086" y="1064302"/>
                    </a:lnTo>
                    <a:lnTo>
                      <a:pt x="1109272" y="1379095"/>
                    </a:lnTo>
                    <a:lnTo>
                      <a:pt x="899410" y="1379095"/>
                    </a:lnTo>
                    <a:lnTo>
                      <a:pt x="584617" y="1319134"/>
                    </a:lnTo>
                    <a:lnTo>
                      <a:pt x="419725" y="1244184"/>
                    </a:lnTo>
                    <a:lnTo>
                      <a:pt x="164892" y="1094282"/>
                    </a:lnTo>
                    <a:lnTo>
                      <a:pt x="74951" y="974361"/>
                    </a:lnTo>
                    <a:lnTo>
                      <a:pt x="29981" y="869430"/>
                    </a:lnTo>
                    <a:lnTo>
                      <a:pt x="0" y="764498"/>
                    </a:lnTo>
                    <a:lnTo>
                      <a:pt x="0" y="539646"/>
                    </a:lnTo>
                    <a:lnTo>
                      <a:pt x="149902" y="359764"/>
                    </a:lnTo>
                    <a:lnTo>
                      <a:pt x="254833" y="239843"/>
                    </a:lnTo>
                    <a:lnTo>
                      <a:pt x="509666" y="89941"/>
                    </a:lnTo>
                    <a:lnTo>
                      <a:pt x="734518" y="44971"/>
                    </a:lnTo>
                    <a:lnTo>
                      <a:pt x="899410" y="0"/>
                    </a:lnTo>
                    <a:lnTo>
                      <a:pt x="1079292" y="29980"/>
                    </a:lnTo>
                    <a:close/>
                  </a:path>
                </a:pathLst>
              </a:custGeom>
              <a:gradFill>
                <a:gsLst>
                  <a:gs pos="0">
                    <a:srgbClr val="FFFFCC"/>
                  </a:gs>
                  <a:gs pos="50000">
                    <a:srgbClr val="FEF886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 rot="12877582">
                <a:off x="7060978" y="5188210"/>
                <a:ext cx="906868" cy="932863"/>
              </a:xfrm>
              <a:custGeom>
                <a:avLst/>
                <a:gdLst>
                  <a:gd name="connsiteX0" fmla="*/ 1079292 w 1394086"/>
                  <a:gd name="connsiteY0" fmla="*/ 29980 h 1379095"/>
                  <a:gd name="connsiteX1" fmla="*/ 1079292 w 1394086"/>
                  <a:gd name="connsiteY1" fmla="*/ 29980 h 1379095"/>
                  <a:gd name="connsiteX2" fmla="*/ 1049312 w 1394086"/>
                  <a:gd name="connsiteY2" fmla="*/ 224852 h 1379095"/>
                  <a:gd name="connsiteX3" fmla="*/ 1034322 w 1394086"/>
                  <a:gd name="connsiteY3" fmla="*/ 284813 h 1379095"/>
                  <a:gd name="connsiteX4" fmla="*/ 1004341 w 1394086"/>
                  <a:gd name="connsiteY4" fmla="*/ 329784 h 1379095"/>
                  <a:gd name="connsiteX5" fmla="*/ 959371 w 1394086"/>
                  <a:gd name="connsiteY5" fmla="*/ 359764 h 1379095"/>
                  <a:gd name="connsiteX6" fmla="*/ 1214204 w 1394086"/>
                  <a:gd name="connsiteY6" fmla="*/ 554636 h 1379095"/>
                  <a:gd name="connsiteX7" fmla="*/ 914400 w 1394086"/>
                  <a:gd name="connsiteY7" fmla="*/ 764498 h 1379095"/>
                  <a:gd name="connsiteX8" fmla="*/ 1394086 w 1394086"/>
                  <a:gd name="connsiteY8" fmla="*/ 1064302 h 1379095"/>
                  <a:gd name="connsiteX9" fmla="*/ 1109272 w 1394086"/>
                  <a:gd name="connsiteY9" fmla="*/ 1379095 h 1379095"/>
                  <a:gd name="connsiteX10" fmla="*/ 899410 w 1394086"/>
                  <a:gd name="connsiteY10" fmla="*/ 1379095 h 1379095"/>
                  <a:gd name="connsiteX11" fmla="*/ 584617 w 1394086"/>
                  <a:gd name="connsiteY11" fmla="*/ 1319134 h 1379095"/>
                  <a:gd name="connsiteX12" fmla="*/ 419725 w 1394086"/>
                  <a:gd name="connsiteY12" fmla="*/ 1244184 h 1379095"/>
                  <a:gd name="connsiteX13" fmla="*/ 164892 w 1394086"/>
                  <a:gd name="connsiteY13" fmla="*/ 1094282 h 1379095"/>
                  <a:gd name="connsiteX14" fmla="*/ 74951 w 1394086"/>
                  <a:gd name="connsiteY14" fmla="*/ 974361 h 1379095"/>
                  <a:gd name="connsiteX15" fmla="*/ 29981 w 1394086"/>
                  <a:gd name="connsiteY15" fmla="*/ 869430 h 1379095"/>
                  <a:gd name="connsiteX16" fmla="*/ 0 w 1394086"/>
                  <a:gd name="connsiteY16" fmla="*/ 764498 h 1379095"/>
                  <a:gd name="connsiteX17" fmla="*/ 0 w 1394086"/>
                  <a:gd name="connsiteY17" fmla="*/ 539646 h 1379095"/>
                  <a:gd name="connsiteX18" fmla="*/ 149902 w 1394086"/>
                  <a:gd name="connsiteY18" fmla="*/ 359764 h 1379095"/>
                  <a:gd name="connsiteX19" fmla="*/ 254833 w 1394086"/>
                  <a:gd name="connsiteY19" fmla="*/ 239843 h 1379095"/>
                  <a:gd name="connsiteX20" fmla="*/ 509666 w 1394086"/>
                  <a:gd name="connsiteY20" fmla="*/ 89941 h 1379095"/>
                  <a:gd name="connsiteX21" fmla="*/ 734518 w 1394086"/>
                  <a:gd name="connsiteY21" fmla="*/ 44971 h 1379095"/>
                  <a:gd name="connsiteX22" fmla="*/ 899410 w 1394086"/>
                  <a:gd name="connsiteY22" fmla="*/ 0 h 1379095"/>
                  <a:gd name="connsiteX23" fmla="*/ 1079292 w 1394086"/>
                  <a:gd name="connsiteY23" fmla="*/ 29980 h 1379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94086" h="1379095">
                    <a:moveTo>
                      <a:pt x="1079292" y="29980"/>
                    </a:moveTo>
                    <a:lnTo>
                      <a:pt x="1079292" y="29980"/>
                    </a:lnTo>
                    <a:cubicBezTo>
                      <a:pt x="1055183" y="271076"/>
                      <a:pt x="1082557" y="108495"/>
                      <a:pt x="1049312" y="224852"/>
                    </a:cubicBezTo>
                    <a:cubicBezTo>
                      <a:pt x="1043652" y="244661"/>
                      <a:pt x="1042438" y="265877"/>
                      <a:pt x="1034322" y="284813"/>
                    </a:cubicBezTo>
                    <a:cubicBezTo>
                      <a:pt x="1027225" y="301372"/>
                      <a:pt x="1017080" y="317045"/>
                      <a:pt x="1004341" y="329784"/>
                    </a:cubicBezTo>
                    <a:cubicBezTo>
                      <a:pt x="991602" y="342523"/>
                      <a:pt x="959371" y="359764"/>
                      <a:pt x="959371" y="359764"/>
                    </a:cubicBezTo>
                    <a:lnTo>
                      <a:pt x="1214204" y="554636"/>
                    </a:lnTo>
                    <a:lnTo>
                      <a:pt x="914400" y="764498"/>
                    </a:lnTo>
                    <a:lnTo>
                      <a:pt x="1394086" y="1064302"/>
                    </a:lnTo>
                    <a:lnTo>
                      <a:pt x="1109272" y="1379095"/>
                    </a:lnTo>
                    <a:lnTo>
                      <a:pt x="899410" y="1379095"/>
                    </a:lnTo>
                    <a:lnTo>
                      <a:pt x="584617" y="1319134"/>
                    </a:lnTo>
                    <a:lnTo>
                      <a:pt x="419725" y="1244184"/>
                    </a:lnTo>
                    <a:lnTo>
                      <a:pt x="164892" y="1094282"/>
                    </a:lnTo>
                    <a:lnTo>
                      <a:pt x="74951" y="974361"/>
                    </a:lnTo>
                    <a:lnTo>
                      <a:pt x="29981" y="869430"/>
                    </a:lnTo>
                    <a:lnTo>
                      <a:pt x="0" y="764498"/>
                    </a:lnTo>
                    <a:lnTo>
                      <a:pt x="0" y="539646"/>
                    </a:lnTo>
                    <a:lnTo>
                      <a:pt x="149902" y="359764"/>
                    </a:lnTo>
                    <a:lnTo>
                      <a:pt x="254833" y="239843"/>
                    </a:lnTo>
                    <a:lnTo>
                      <a:pt x="509666" y="89941"/>
                    </a:lnTo>
                    <a:lnTo>
                      <a:pt x="734518" y="44971"/>
                    </a:lnTo>
                    <a:lnTo>
                      <a:pt x="899410" y="0"/>
                    </a:lnTo>
                    <a:lnTo>
                      <a:pt x="1079292" y="29980"/>
                    </a:lnTo>
                    <a:close/>
                  </a:path>
                </a:pathLst>
              </a:custGeom>
              <a:gradFill>
                <a:gsLst>
                  <a:gs pos="0">
                    <a:srgbClr val="FFFFCC"/>
                  </a:gs>
                  <a:gs pos="50000">
                    <a:srgbClr val="FEF886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Полилиния 10"/>
            <p:cNvSpPr/>
            <p:nvPr/>
          </p:nvSpPr>
          <p:spPr>
            <a:xfrm>
              <a:off x="6550702" y="5996066"/>
              <a:ext cx="1169232" cy="404734"/>
            </a:xfrm>
            <a:custGeom>
              <a:avLst/>
              <a:gdLst>
                <a:gd name="connsiteX0" fmla="*/ 0 w 1169232"/>
                <a:gd name="connsiteY0" fmla="*/ 194872 h 404734"/>
                <a:gd name="connsiteX1" fmla="*/ 284813 w 1169232"/>
                <a:gd name="connsiteY1" fmla="*/ 0 h 404734"/>
                <a:gd name="connsiteX2" fmla="*/ 464695 w 1169232"/>
                <a:gd name="connsiteY2" fmla="*/ 134911 h 404734"/>
                <a:gd name="connsiteX3" fmla="*/ 794478 w 1169232"/>
                <a:gd name="connsiteY3" fmla="*/ 224852 h 404734"/>
                <a:gd name="connsiteX4" fmla="*/ 1154242 w 1169232"/>
                <a:gd name="connsiteY4" fmla="*/ 224852 h 404734"/>
                <a:gd name="connsiteX5" fmla="*/ 974360 w 1169232"/>
                <a:gd name="connsiteY5" fmla="*/ 359764 h 404734"/>
                <a:gd name="connsiteX6" fmla="*/ 1169232 w 1169232"/>
                <a:gd name="connsiteY6" fmla="*/ 374754 h 404734"/>
                <a:gd name="connsiteX7" fmla="*/ 734518 w 1169232"/>
                <a:gd name="connsiteY7" fmla="*/ 404734 h 404734"/>
                <a:gd name="connsiteX8" fmla="*/ 434714 w 1169232"/>
                <a:gd name="connsiteY8" fmla="*/ 344773 h 404734"/>
                <a:gd name="connsiteX9" fmla="*/ 119921 w 1169232"/>
                <a:gd name="connsiteY9" fmla="*/ 389744 h 404734"/>
                <a:gd name="connsiteX10" fmla="*/ 359764 w 1169232"/>
                <a:gd name="connsiteY10" fmla="*/ 254832 h 404734"/>
                <a:gd name="connsiteX11" fmla="*/ 0 w 1169232"/>
                <a:gd name="connsiteY11" fmla="*/ 194872 h 40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9232" h="404734">
                  <a:moveTo>
                    <a:pt x="0" y="194872"/>
                  </a:moveTo>
                  <a:lnTo>
                    <a:pt x="284813" y="0"/>
                  </a:lnTo>
                  <a:lnTo>
                    <a:pt x="464695" y="134911"/>
                  </a:lnTo>
                  <a:lnTo>
                    <a:pt x="794478" y="224852"/>
                  </a:lnTo>
                  <a:lnTo>
                    <a:pt x="1154242" y="224852"/>
                  </a:lnTo>
                  <a:lnTo>
                    <a:pt x="974360" y="359764"/>
                  </a:lnTo>
                  <a:lnTo>
                    <a:pt x="1169232" y="374754"/>
                  </a:lnTo>
                  <a:lnTo>
                    <a:pt x="734518" y="404734"/>
                  </a:lnTo>
                  <a:lnTo>
                    <a:pt x="434714" y="344773"/>
                  </a:lnTo>
                  <a:lnTo>
                    <a:pt x="119921" y="389744"/>
                  </a:lnTo>
                  <a:lnTo>
                    <a:pt x="359764" y="254832"/>
                  </a:lnTo>
                  <a:lnTo>
                    <a:pt x="0" y="194872"/>
                  </a:lnTo>
                  <a:close/>
                </a:path>
              </a:pathLst>
            </a:custGeom>
            <a:solidFill>
              <a:srgbClr val="FDF551"/>
            </a:solidFill>
            <a:ln>
              <a:solidFill>
                <a:srgbClr val="FEF8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6948264" y="6021288"/>
              <a:ext cx="64807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043608" y="908720"/>
            <a:ext cx="212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Плачет дед. </a:t>
            </a:r>
            <a:endParaRPr lang="ru-RU" sz="3200" b="1" i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0152" y="908720"/>
            <a:ext cx="2244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Плачет баба.</a:t>
            </a:r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601 L 0.00452 0.40462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9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79191E-6 L 0.00782 0.4404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2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56647E-6 L -0.00329 0.37318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87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д прозрач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276872"/>
            <a:ext cx="2915816" cy="3907591"/>
          </a:xfrm>
          <a:prstGeom prst="rect">
            <a:avLst/>
          </a:prstGeom>
        </p:spPr>
      </p:pic>
      <p:pic>
        <p:nvPicPr>
          <p:cNvPr id="5" name="Рисунок 4" descr="Прозрачная баб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564904"/>
            <a:ext cx="1944216" cy="3458462"/>
          </a:xfrm>
          <a:prstGeom prst="rect">
            <a:avLst/>
          </a:prstGeom>
        </p:spPr>
      </p:pic>
      <p:pic>
        <p:nvPicPr>
          <p:cNvPr id="6" name="Рисунок 5" descr="Прозрачная куро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365104"/>
            <a:ext cx="2286000" cy="1733550"/>
          </a:xfrm>
          <a:prstGeom prst="rect">
            <a:avLst/>
          </a:prstGeom>
        </p:spPr>
      </p:pic>
      <p:sp>
        <p:nvSpPr>
          <p:cNvPr id="15" name="Капля 14"/>
          <p:cNvSpPr/>
          <p:nvPr/>
        </p:nvSpPr>
        <p:spPr>
          <a:xfrm rot="18933486">
            <a:off x="1891217" y="3115872"/>
            <a:ext cx="238605" cy="25606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 rot="18933486">
            <a:off x="2251257" y="2899849"/>
            <a:ext cx="238605" cy="25606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апля 21"/>
          <p:cNvSpPr/>
          <p:nvPr/>
        </p:nvSpPr>
        <p:spPr>
          <a:xfrm rot="18933486">
            <a:off x="7147801" y="3691936"/>
            <a:ext cx="238605" cy="25606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апля 22"/>
          <p:cNvSpPr/>
          <p:nvPr/>
        </p:nvSpPr>
        <p:spPr>
          <a:xfrm rot="18933486">
            <a:off x="6859768" y="3187880"/>
            <a:ext cx="238605" cy="25606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лако 23"/>
          <p:cNvSpPr/>
          <p:nvPr/>
        </p:nvSpPr>
        <p:spPr>
          <a:xfrm>
            <a:off x="1547664" y="5877272"/>
            <a:ext cx="1224136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6444208" y="5805264"/>
            <a:ext cx="1368152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8"/>
          <p:cNvGrpSpPr/>
          <p:nvPr/>
        </p:nvGrpSpPr>
        <p:grpSpPr>
          <a:xfrm>
            <a:off x="6084168" y="5013176"/>
            <a:ext cx="1883678" cy="1387624"/>
            <a:chOff x="6084168" y="5013176"/>
            <a:chExt cx="1883678" cy="1387624"/>
          </a:xfrm>
        </p:grpSpPr>
        <p:grpSp>
          <p:nvGrpSpPr>
            <p:cNvPr id="3" name="Группа 10"/>
            <p:cNvGrpSpPr/>
            <p:nvPr/>
          </p:nvGrpSpPr>
          <p:grpSpPr>
            <a:xfrm>
              <a:off x="6084168" y="5013176"/>
              <a:ext cx="1883678" cy="1107897"/>
              <a:chOff x="6084168" y="5013176"/>
              <a:chExt cx="1883678" cy="1107897"/>
            </a:xfrm>
          </p:grpSpPr>
          <p:sp>
            <p:nvSpPr>
              <p:cNvPr id="13" name="Полилиния 12"/>
              <p:cNvSpPr/>
              <p:nvPr/>
            </p:nvSpPr>
            <p:spPr>
              <a:xfrm>
                <a:off x="6084168" y="5013176"/>
                <a:ext cx="818022" cy="1091063"/>
              </a:xfrm>
              <a:custGeom>
                <a:avLst/>
                <a:gdLst>
                  <a:gd name="connsiteX0" fmla="*/ 1079292 w 1394086"/>
                  <a:gd name="connsiteY0" fmla="*/ 29980 h 1379095"/>
                  <a:gd name="connsiteX1" fmla="*/ 1079292 w 1394086"/>
                  <a:gd name="connsiteY1" fmla="*/ 29980 h 1379095"/>
                  <a:gd name="connsiteX2" fmla="*/ 1049312 w 1394086"/>
                  <a:gd name="connsiteY2" fmla="*/ 224852 h 1379095"/>
                  <a:gd name="connsiteX3" fmla="*/ 1034322 w 1394086"/>
                  <a:gd name="connsiteY3" fmla="*/ 284813 h 1379095"/>
                  <a:gd name="connsiteX4" fmla="*/ 1004341 w 1394086"/>
                  <a:gd name="connsiteY4" fmla="*/ 329784 h 1379095"/>
                  <a:gd name="connsiteX5" fmla="*/ 959371 w 1394086"/>
                  <a:gd name="connsiteY5" fmla="*/ 359764 h 1379095"/>
                  <a:gd name="connsiteX6" fmla="*/ 1214204 w 1394086"/>
                  <a:gd name="connsiteY6" fmla="*/ 554636 h 1379095"/>
                  <a:gd name="connsiteX7" fmla="*/ 914400 w 1394086"/>
                  <a:gd name="connsiteY7" fmla="*/ 764498 h 1379095"/>
                  <a:gd name="connsiteX8" fmla="*/ 1394086 w 1394086"/>
                  <a:gd name="connsiteY8" fmla="*/ 1064302 h 1379095"/>
                  <a:gd name="connsiteX9" fmla="*/ 1109272 w 1394086"/>
                  <a:gd name="connsiteY9" fmla="*/ 1379095 h 1379095"/>
                  <a:gd name="connsiteX10" fmla="*/ 899410 w 1394086"/>
                  <a:gd name="connsiteY10" fmla="*/ 1379095 h 1379095"/>
                  <a:gd name="connsiteX11" fmla="*/ 584617 w 1394086"/>
                  <a:gd name="connsiteY11" fmla="*/ 1319134 h 1379095"/>
                  <a:gd name="connsiteX12" fmla="*/ 419725 w 1394086"/>
                  <a:gd name="connsiteY12" fmla="*/ 1244184 h 1379095"/>
                  <a:gd name="connsiteX13" fmla="*/ 164892 w 1394086"/>
                  <a:gd name="connsiteY13" fmla="*/ 1094282 h 1379095"/>
                  <a:gd name="connsiteX14" fmla="*/ 74951 w 1394086"/>
                  <a:gd name="connsiteY14" fmla="*/ 974361 h 1379095"/>
                  <a:gd name="connsiteX15" fmla="*/ 29981 w 1394086"/>
                  <a:gd name="connsiteY15" fmla="*/ 869430 h 1379095"/>
                  <a:gd name="connsiteX16" fmla="*/ 0 w 1394086"/>
                  <a:gd name="connsiteY16" fmla="*/ 764498 h 1379095"/>
                  <a:gd name="connsiteX17" fmla="*/ 0 w 1394086"/>
                  <a:gd name="connsiteY17" fmla="*/ 539646 h 1379095"/>
                  <a:gd name="connsiteX18" fmla="*/ 149902 w 1394086"/>
                  <a:gd name="connsiteY18" fmla="*/ 359764 h 1379095"/>
                  <a:gd name="connsiteX19" fmla="*/ 254833 w 1394086"/>
                  <a:gd name="connsiteY19" fmla="*/ 239843 h 1379095"/>
                  <a:gd name="connsiteX20" fmla="*/ 509666 w 1394086"/>
                  <a:gd name="connsiteY20" fmla="*/ 89941 h 1379095"/>
                  <a:gd name="connsiteX21" fmla="*/ 734518 w 1394086"/>
                  <a:gd name="connsiteY21" fmla="*/ 44971 h 1379095"/>
                  <a:gd name="connsiteX22" fmla="*/ 899410 w 1394086"/>
                  <a:gd name="connsiteY22" fmla="*/ 0 h 1379095"/>
                  <a:gd name="connsiteX23" fmla="*/ 1079292 w 1394086"/>
                  <a:gd name="connsiteY23" fmla="*/ 29980 h 1379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94086" h="1379095">
                    <a:moveTo>
                      <a:pt x="1079292" y="29980"/>
                    </a:moveTo>
                    <a:lnTo>
                      <a:pt x="1079292" y="29980"/>
                    </a:lnTo>
                    <a:cubicBezTo>
                      <a:pt x="1055183" y="271076"/>
                      <a:pt x="1082557" y="108495"/>
                      <a:pt x="1049312" y="224852"/>
                    </a:cubicBezTo>
                    <a:cubicBezTo>
                      <a:pt x="1043652" y="244661"/>
                      <a:pt x="1042438" y="265877"/>
                      <a:pt x="1034322" y="284813"/>
                    </a:cubicBezTo>
                    <a:cubicBezTo>
                      <a:pt x="1027225" y="301372"/>
                      <a:pt x="1017080" y="317045"/>
                      <a:pt x="1004341" y="329784"/>
                    </a:cubicBezTo>
                    <a:cubicBezTo>
                      <a:pt x="991602" y="342523"/>
                      <a:pt x="959371" y="359764"/>
                      <a:pt x="959371" y="359764"/>
                    </a:cubicBezTo>
                    <a:lnTo>
                      <a:pt x="1214204" y="554636"/>
                    </a:lnTo>
                    <a:lnTo>
                      <a:pt x="914400" y="764498"/>
                    </a:lnTo>
                    <a:lnTo>
                      <a:pt x="1394086" y="1064302"/>
                    </a:lnTo>
                    <a:lnTo>
                      <a:pt x="1109272" y="1379095"/>
                    </a:lnTo>
                    <a:lnTo>
                      <a:pt x="899410" y="1379095"/>
                    </a:lnTo>
                    <a:lnTo>
                      <a:pt x="584617" y="1319134"/>
                    </a:lnTo>
                    <a:lnTo>
                      <a:pt x="419725" y="1244184"/>
                    </a:lnTo>
                    <a:lnTo>
                      <a:pt x="164892" y="1094282"/>
                    </a:lnTo>
                    <a:lnTo>
                      <a:pt x="74951" y="974361"/>
                    </a:lnTo>
                    <a:lnTo>
                      <a:pt x="29981" y="869430"/>
                    </a:lnTo>
                    <a:lnTo>
                      <a:pt x="0" y="764498"/>
                    </a:lnTo>
                    <a:lnTo>
                      <a:pt x="0" y="539646"/>
                    </a:lnTo>
                    <a:lnTo>
                      <a:pt x="149902" y="359764"/>
                    </a:lnTo>
                    <a:lnTo>
                      <a:pt x="254833" y="239843"/>
                    </a:lnTo>
                    <a:lnTo>
                      <a:pt x="509666" y="89941"/>
                    </a:lnTo>
                    <a:lnTo>
                      <a:pt x="734518" y="44971"/>
                    </a:lnTo>
                    <a:lnTo>
                      <a:pt x="899410" y="0"/>
                    </a:lnTo>
                    <a:lnTo>
                      <a:pt x="1079292" y="29980"/>
                    </a:lnTo>
                    <a:close/>
                  </a:path>
                </a:pathLst>
              </a:custGeom>
              <a:gradFill>
                <a:gsLst>
                  <a:gs pos="0">
                    <a:srgbClr val="FFFFCC"/>
                  </a:gs>
                  <a:gs pos="50000">
                    <a:srgbClr val="FEF886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 rot="12877582">
                <a:off x="7060978" y="5188210"/>
                <a:ext cx="906868" cy="932863"/>
              </a:xfrm>
              <a:custGeom>
                <a:avLst/>
                <a:gdLst>
                  <a:gd name="connsiteX0" fmla="*/ 1079292 w 1394086"/>
                  <a:gd name="connsiteY0" fmla="*/ 29980 h 1379095"/>
                  <a:gd name="connsiteX1" fmla="*/ 1079292 w 1394086"/>
                  <a:gd name="connsiteY1" fmla="*/ 29980 h 1379095"/>
                  <a:gd name="connsiteX2" fmla="*/ 1049312 w 1394086"/>
                  <a:gd name="connsiteY2" fmla="*/ 224852 h 1379095"/>
                  <a:gd name="connsiteX3" fmla="*/ 1034322 w 1394086"/>
                  <a:gd name="connsiteY3" fmla="*/ 284813 h 1379095"/>
                  <a:gd name="connsiteX4" fmla="*/ 1004341 w 1394086"/>
                  <a:gd name="connsiteY4" fmla="*/ 329784 h 1379095"/>
                  <a:gd name="connsiteX5" fmla="*/ 959371 w 1394086"/>
                  <a:gd name="connsiteY5" fmla="*/ 359764 h 1379095"/>
                  <a:gd name="connsiteX6" fmla="*/ 1214204 w 1394086"/>
                  <a:gd name="connsiteY6" fmla="*/ 554636 h 1379095"/>
                  <a:gd name="connsiteX7" fmla="*/ 914400 w 1394086"/>
                  <a:gd name="connsiteY7" fmla="*/ 764498 h 1379095"/>
                  <a:gd name="connsiteX8" fmla="*/ 1394086 w 1394086"/>
                  <a:gd name="connsiteY8" fmla="*/ 1064302 h 1379095"/>
                  <a:gd name="connsiteX9" fmla="*/ 1109272 w 1394086"/>
                  <a:gd name="connsiteY9" fmla="*/ 1379095 h 1379095"/>
                  <a:gd name="connsiteX10" fmla="*/ 899410 w 1394086"/>
                  <a:gd name="connsiteY10" fmla="*/ 1379095 h 1379095"/>
                  <a:gd name="connsiteX11" fmla="*/ 584617 w 1394086"/>
                  <a:gd name="connsiteY11" fmla="*/ 1319134 h 1379095"/>
                  <a:gd name="connsiteX12" fmla="*/ 419725 w 1394086"/>
                  <a:gd name="connsiteY12" fmla="*/ 1244184 h 1379095"/>
                  <a:gd name="connsiteX13" fmla="*/ 164892 w 1394086"/>
                  <a:gd name="connsiteY13" fmla="*/ 1094282 h 1379095"/>
                  <a:gd name="connsiteX14" fmla="*/ 74951 w 1394086"/>
                  <a:gd name="connsiteY14" fmla="*/ 974361 h 1379095"/>
                  <a:gd name="connsiteX15" fmla="*/ 29981 w 1394086"/>
                  <a:gd name="connsiteY15" fmla="*/ 869430 h 1379095"/>
                  <a:gd name="connsiteX16" fmla="*/ 0 w 1394086"/>
                  <a:gd name="connsiteY16" fmla="*/ 764498 h 1379095"/>
                  <a:gd name="connsiteX17" fmla="*/ 0 w 1394086"/>
                  <a:gd name="connsiteY17" fmla="*/ 539646 h 1379095"/>
                  <a:gd name="connsiteX18" fmla="*/ 149902 w 1394086"/>
                  <a:gd name="connsiteY18" fmla="*/ 359764 h 1379095"/>
                  <a:gd name="connsiteX19" fmla="*/ 254833 w 1394086"/>
                  <a:gd name="connsiteY19" fmla="*/ 239843 h 1379095"/>
                  <a:gd name="connsiteX20" fmla="*/ 509666 w 1394086"/>
                  <a:gd name="connsiteY20" fmla="*/ 89941 h 1379095"/>
                  <a:gd name="connsiteX21" fmla="*/ 734518 w 1394086"/>
                  <a:gd name="connsiteY21" fmla="*/ 44971 h 1379095"/>
                  <a:gd name="connsiteX22" fmla="*/ 899410 w 1394086"/>
                  <a:gd name="connsiteY22" fmla="*/ 0 h 1379095"/>
                  <a:gd name="connsiteX23" fmla="*/ 1079292 w 1394086"/>
                  <a:gd name="connsiteY23" fmla="*/ 29980 h 1379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94086" h="1379095">
                    <a:moveTo>
                      <a:pt x="1079292" y="29980"/>
                    </a:moveTo>
                    <a:lnTo>
                      <a:pt x="1079292" y="29980"/>
                    </a:lnTo>
                    <a:cubicBezTo>
                      <a:pt x="1055183" y="271076"/>
                      <a:pt x="1082557" y="108495"/>
                      <a:pt x="1049312" y="224852"/>
                    </a:cubicBezTo>
                    <a:cubicBezTo>
                      <a:pt x="1043652" y="244661"/>
                      <a:pt x="1042438" y="265877"/>
                      <a:pt x="1034322" y="284813"/>
                    </a:cubicBezTo>
                    <a:cubicBezTo>
                      <a:pt x="1027225" y="301372"/>
                      <a:pt x="1017080" y="317045"/>
                      <a:pt x="1004341" y="329784"/>
                    </a:cubicBezTo>
                    <a:cubicBezTo>
                      <a:pt x="991602" y="342523"/>
                      <a:pt x="959371" y="359764"/>
                      <a:pt x="959371" y="359764"/>
                    </a:cubicBezTo>
                    <a:lnTo>
                      <a:pt x="1214204" y="554636"/>
                    </a:lnTo>
                    <a:lnTo>
                      <a:pt x="914400" y="764498"/>
                    </a:lnTo>
                    <a:lnTo>
                      <a:pt x="1394086" y="1064302"/>
                    </a:lnTo>
                    <a:lnTo>
                      <a:pt x="1109272" y="1379095"/>
                    </a:lnTo>
                    <a:lnTo>
                      <a:pt x="899410" y="1379095"/>
                    </a:lnTo>
                    <a:lnTo>
                      <a:pt x="584617" y="1319134"/>
                    </a:lnTo>
                    <a:lnTo>
                      <a:pt x="419725" y="1244184"/>
                    </a:lnTo>
                    <a:lnTo>
                      <a:pt x="164892" y="1094282"/>
                    </a:lnTo>
                    <a:lnTo>
                      <a:pt x="74951" y="974361"/>
                    </a:lnTo>
                    <a:lnTo>
                      <a:pt x="29981" y="869430"/>
                    </a:lnTo>
                    <a:lnTo>
                      <a:pt x="0" y="764498"/>
                    </a:lnTo>
                    <a:lnTo>
                      <a:pt x="0" y="539646"/>
                    </a:lnTo>
                    <a:lnTo>
                      <a:pt x="149902" y="359764"/>
                    </a:lnTo>
                    <a:lnTo>
                      <a:pt x="254833" y="239843"/>
                    </a:lnTo>
                    <a:lnTo>
                      <a:pt x="509666" y="89941"/>
                    </a:lnTo>
                    <a:lnTo>
                      <a:pt x="734518" y="44971"/>
                    </a:lnTo>
                    <a:lnTo>
                      <a:pt x="899410" y="0"/>
                    </a:lnTo>
                    <a:lnTo>
                      <a:pt x="1079292" y="29980"/>
                    </a:lnTo>
                    <a:close/>
                  </a:path>
                </a:pathLst>
              </a:custGeom>
              <a:gradFill>
                <a:gsLst>
                  <a:gs pos="0">
                    <a:srgbClr val="FFFFCC"/>
                  </a:gs>
                  <a:gs pos="50000">
                    <a:srgbClr val="FEF886"/>
                  </a:gs>
                  <a:gs pos="100000">
                    <a:srgbClr val="FFC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Полилиния 10"/>
            <p:cNvSpPr/>
            <p:nvPr/>
          </p:nvSpPr>
          <p:spPr>
            <a:xfrm>
              <a:off x="6550702" y="5996066"/>
              <a:ext cx="1169232" cy="404734"/>
            </a:xfrm>
            <a:custGeom>
              <a:avLst/>
              <a:gdLst>
                <a:gd name="connsiteX0" fmla="*/ 0 w 1169232"/>
                <a:gd name="connsiteY0" fmla="*/ 194872 h 404734"/>
                <a:gd name="connsiteX1" fmla="*/ 284813 w 1169232"/>
                <a:gd name="connsiteY1" fmla="*/ 0 h 404734"/>
                <a:gd name="connsiteX2" fmla="*/ 464695 w 1169232"/>
                <a:gd name="connsiteY2" fmla="*/ 134911 h 404734"/>
                <a:gd name="connsiteX3" fmla="*/ 794478 w 1169232"/>
                <a:gd name="connsiteY3" fmla="*/ 224852 h 404734"/>
                <a:gd name="connsiteX4" fmla="*/ 1154242 w 1169232"/>
                <a:gd name="connsiteY4" fmla="*/ 224852 h 404734"/>
                <a:gd name="connsiteX5" fmla="*/ 974360 w 1169232"/>
                <a:gd name="connsiteY5" fmla="*/ 359764 h 404734"/>
                <a:gd name="connsiteX6" fmla="*/ 1169232 w 1169232"/>
                <a:gd name="connsiteY6" fmla="*/ 374754 h 404734"/>
                <a:gd name="connsiteX7" fmla="*/ 734518 w 1169232"/>
                <a:gd name="connsiteY7" fmla="*/ 404734 h 404734"/>
                <a:gd name="connsiteX8" fmla="*/ 434714 w 1169232"/>
                <a:gd name="connsiteY8" fmla="*/ 344773 h 404734"/>
                <a:gd name="connsiteX9" fmla="*/ 119921 w 1169232"/>
                <a:gd name="connsiteY9" fmla="*/ 389744 h 404734"/>
                <a:gd name="connsiteX10" fmla="*/ 359764 w 1169232"/>
                <a:gd name="connsiteY10" fmla="*/ 254832 h 404734"/>
                <a:gd name="connsiteX11" fmla="*/ 0 w 1169232"/>
                <a:gd name="connsiteY11" fmla="*/ 194872 h 40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9232" h="404734">
                  <a:moveTo>
                    <a:pt x="0" y="194872"/>
                  </a:moveTo>
                  <a:lnTo>
                    <a:pt x="284813" y="0"/>
                  </a:lnTo>
                  <a:lnTo>
                    <a:pt x="464695" y="134911"/>
                  </a:lnTo>
                  <a:lnTo>
                    <a:pt x="794478" y="224852"/>
                  </a:lnTo>
                  <a:lnTo>
                    <a:pt x="1154242" y="224852"/>
                  </a:lnTo>
                  <a:lnTo>
                    <a:pt x="974360" y="359764"/>
                  </a:lnTo>
                  <a:lnTo>
                    <a:pt x="1169232" y="374754"/>
                  </a:lnTo>
                  <a:lnTo>
                    <a:pt x="734518" y="404734"/>
                  </a:lnTo>
                  <a:lnTo>
                    <a:pt x="434714" y="344773"/>
                  </a:lnTo>
                  <a:lnTo>
                    <a:pt x="119921" y="389744"/>
                  </a:lnTo>
                  <a:lnTo>
                    <a:pt x="359764" y="254832"/>
                  </a:lnTo>
                  <a:lnTo>
                    <a:pt x="0" y="194872"/>
                  </a:lnTo>
                  <a:close/>
                </a:path>
              </a:pathLst>
            </a:custGeom>
            <a:solidFill>
              <a:srgbClr val="FDF551"/>
            </a:solidFill>
            <a:ln>
              <a:solidFill>
                <a:srgbClr val="FEF8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6948264" y="6021288"/>
              <a:ext cx="648072" cy="28803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915816" y="620688"/>
            <a:ext cx="3353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А курочка кудахчет.</a:t>
            </a:r>
            <a:endParaRPr lang="ru-RU" sz="3200" b="1" i="1" dirty="0">
              <a:latin typeface="Monotype Corsiva" pitchFamily="66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691680" y="3645024"/>
            <a:ext cx="2232248" cy="1080120"/>
            <a:chOff x="1691680" y="3645024"/>
            <a:chExt cx="2232248" cy="1080120"/>
          </a:xfrm>
        </p:grpSpPr>
        <p:sp>
          <p:nvSpPr>
            <p:cNvPr id="26" name="Овальная выноска 25"/>
            <p:cNvSpPr/>
            <p:nvPr/>
          </p:nvSpPr>
          <p:spPr>
            <a:xfrm>
              <a:off x="1691680" y="3645024"/>
              <a:ext cx="2232248" cy="1080120"/>
            </a:xfrm>
            <a:prstGeom prst="wedgeEllipseCallout">
              <a:avLst>
                <a:gd name="adj1" fmla="val 57736"/>
                <a:gd name="adj2" fmla="val 2641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91680" y="3933056"/>
              <a:ext cx="22252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latin typeface="Monotype Corsiva" pitchFamily="66" charset="0"/>
                </a:rPr>
                <a:t>Не плачь дед.</a:t>
              </a:r>
              <a:endParaRPr lang="ru-RU" sz="3200" b="1" i="1" dirty="0">
                <a:latin typeface="Monotype Corsiva" pitchFamily="66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364088" y="3717032"/>
            <a:ext cx="2736304" cy="1080120"/>
            <a:chOff x="5364088" y="3717032"/>
            <a:chExt cx="2736304" cy="1080120"/>
          </a:xfrm>
        </p:grpSpPr>
        <p:sp>
          <p:nvSpPr>
            <p:cNvPr id="30" name="Овальная выноска 29"/>
            <p:cNvSpPr/>
            <p:nvPr/>
          </p:nvSpPr>
          <p:spPr>
            <a:xfrm>
              <a:off x="5364088" y="3717032"/>
              <a:ext cx="2736304" cy="1080120"/>
            </a:xfrm>
            <a:prstGeom prst="wedgeEllipseCallout">
              <a:avLst>
                <a:gd name="adj1" fmla="val -73972"/>
                <a:gd name="adj2" fmla="val 3474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36096" y="3933056"/>
              <a:ext cx="24352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latin typeface="Monotype Corsiva" pitchFamily="66" charset="0"/>
                </a:rPr>
                <a:t>Не плачь баба.</a:t>
              </a:r>
              <a:endParaRPr lang="ru-RU" sz="3200" b="1" i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601 L 0.00452 0.4046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9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79191E-6 L 0.00782 0.4404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2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56647E-6 L -0.00329 0.3731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8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89 -0.02543 L -0.03489 0.30752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94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kipk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user-201</dc:creator>
  <cp:lastModifiedBy>Оля</cp:lastModifiedBy>
  <cp:revision>24</cp:revision>
  <dcterms:created xsi:type="dcterms:W3CDTF">2014-12-11T04:14:59Z</dcterms:created>
  <dcterms:modified xsi:type="dcterms:W3CDTF">2016-04-25T15:36:23Z</dcterms:modified>
</cp:coreProperties>
</file>